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4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23" r:id="rId18"/>
    <p:sldId id="524" r:id="rId19"/>
    <p:sldId id="527" r:id="rId20"/>
    <p:sldId id="525" r:id="rId21"/>
    <p:sldId id="526" r:id="rId22"/>
    <p:sldId id="529" r:id="rId23"/>
    <p:sldId id="530" r:id="rId24"/>
    <p:sldId id="531" r:id="rId25"/>
    <p:sldId id="532" r:id="rId26"/>
    <p:sldId id="533" r:id="rId27"/>
    <p:sldId id="534" r:id="rId28"/>
    <p:sldId id="537" r:id="rId29"/>
    <p:sldId id="535" r:id="rId30"/>
    <p:sldId id="541" r:id="rId31"/>
    <p:sldId id="542" r:id="rId32"/>
    <p:sldId id="536" r:id="rId33"/>
    <p:sldId id="543" r:id="rId34"/>
    <p:sldId id="545" r:id="rId35"/>
    <p:sldId id="560" r:id="rId36"/>
    <p:sldId id="552" r:id="rId37"/>
    <p:sldId id="544" r:id="rId38"/>
    <p:sldId id="546" r:id="rId39"/>
    <p:sldId id="549" r:id="rId40"/>
    <p:sldId id="553" r:id="rId41"/>
    <p:sldId id="565" r:id="rId42"/>
    <p:sldId id="567" r:id="rId43"/>
    <p:sldId id="566" r:id="rId44"/>
    <p:sldId id="568" r:id="rId45"/>
    <p:sldId id="554" r:id="rId46"/>
    <p:sldId id="555" r:id="rId47"/>
    <p:sldId id="557" r:id="rId48"/>
    <p:sldId id="556" r:id="rId49"/>
    <p:sldId id="558" r:id="rId50"/>
    <p:sldId id="559" r:id="rId51"/>
    <p:sldId id="561" r:id="rId52"/>
    <p:sldId id="562" r:id="rId53"/>
    <p:sldId id="563" r:id="rId54"/>
    <p:sldId id="564" r:id="rId55"/>
    <p:sldId id="516" r:id="rId56"/>
    <p:sldId id="571" r:id="rId57"/>
    <p:sldId id="5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504" dt="2023-03-09T21:59:0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805" autoAdjust="0"/>
    <p:restoredTop sz="86667" autoAdjust="0"/>
  </p:normalViewPr>
  <p:slideViewPr>
    <p:cSldViewPr snapToGrid="0">
      <p:cViewPr varScale="1">
        <p:scale>
          <a:sx n="95" d="100"/>
          <a:sy n="95" d="100"/>
        </p:scale>
        <p:origin x="193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3-03-09T22:01:49.555" v="9704" actId="20577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10-10T22:37:20.270" v="9561" actId="1036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9T02:15:53.748" v="9070" actId="20577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5-09T02:15:53.748" v="9070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10-10T18:39:54.423" v="9557" actId="14100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10-10T18:40:00.369" v="9560" actId="1076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5-09T02:19:28.313" v="908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5-09T02:21:58.848" v="9116" actId="20577"/>
          <ac:spMkLst>
            <pc:docMk/>
            <pc:sldMk cId="2211578237" sldId="524"/>
            <ac:spMk id="8" creationId="{ECDA4EE0-E97F-4BD8-A106-5C04045AA977}"/>
          </ac:spMkLst>
        </pc:spChg>
        <pc:spChg chg="add del mod">
          <ac:chgData name="Weifeng Xu" userId="e7aed605-a3dd-4d5a-a692-a87037af107b" providerId="ADAL" clId="{E6F61DB7-069D-4ED3-A048-88D1F2D17640}" dt="2022-10-10T18:23:24.097" v="9531" actId="478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10-10T18:37:37.754" v="9535" actId="1076"/>
          <ac:spMkLst>
            <pc:docMk/>
            <pc:sldMk cId="2211578237" sldId="524"/>
            <ac:spMk id="11" creationId="{F53FD701-6839-420F-AE28-C74B5E9A876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3" creationId="{56A78E82-C87F-EFEC-565E-53062EBBEFC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4" creationId="{4AC074CB-59A1-4ED3-D45E-E0E1C4ABE36E}"/>
          </ac:spMkLst>
        </pc:spChg>
        <pc:spChg chg="add mod">
          <ac:chgData name="Weifeng Xu" userId="e7aed605-a3dd-4d5a-a692-a87037af107b" providerId="ADAL" clId="{E6F61DB7-069D-4ED3-A048-88D1F2D17640}" dt="2022-10-10T18:38:25.024" v="9556" actId="1076"/>
          <ac:spMkLst>
            <pc:docMk/>
            <pc:sldMk cId="2211578237" sldId="524"/>
            <ac:spMk id="17" creationId="{481F5AF6-06C0-6888-97A5-F0E903B0469D}"/>
          </ac:spMkLst>
        </pc:spChg>
        <pc:picChg chg="add mod modCrop">
          <ac:chgData name="Weifeng Xu" userId="e7aed605-a3dd-4d5a-a692-a87037af107b" providerId="ADAL" clId="{E6F61DB7-069D-4ED3-A048-88D1F2D17640}" dt="2022-10-10T18:37:49.355" v="9543" actId="1076"/>
          <ac:picMkLst>
            <pc:docMk/>
            <pc:sldMk cId="2211578237" sldId="524"/>
            <ac:picMk id="3" creationId="{115D331B-8873-4B75-8474-C395F04AFC8F}"/>
          </ac:picMkLst>
        </pc:picChg>
        <pc:picChg chg="add del mod">
          <ac:chgData name="Weifeng Xu" userId="e7aed605-a3dd-4d5a-a692-a87037af107b" providerId="ADAL" clId="{E6F61DB7-069D-4ED3-A048-88D1F2D17640}" dt="2022-10-10T18:37:19.649" v="9532" actId="478"/>
          <ac:picMkLst>
            <pc:docMk/>
            <pc:sldMk cId="2211578237" sldId="524"/>
            <ac:picMk id="12" creationId="{F85E370D-AC7B-C711-691C-8F795ACBAB2C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del mod">
          <ac:chgData name="Weifeng Xu" userId="e7aed605-a3dd-4d5a-a692-a87037af107b" providerId="ADAL" clId="{E6F61DB7-069D-4ED3-A048-88D1F2D17640}" dt="2022-10-10T18:37:19.649" v="9532" actId="478"/>
          <ac:cxnSpMkLst>
            <pc:docMk/>
            <pc:sldMk cId="2211578237" sldId="524"/>
            <ac:cxnSpMk id="16" creationId="{3BFA9E8B-FAC9-9178-0438-9BF654497B03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  <pc:spChg chg="add mod">
          <ac:chgData name="Weifeng Xu" userId="e7aed605-a3dd-4d5a-a692-a87037af107b" providerId="ADAL" clId="{E6F61DB7-069D-4ED3-A048-88D1F2D17640}" dt="2022-05-09T02:26:27.742" v="9232" actId="20577"/>
          <ac:spMkLst>
            <pc:docMk/>
            <pc:sldMk cId="1732821607" sldId="525"/>
            <ac:spMk id="5" creationId="{CEA52699-6F23-E8DB-634D-9F44AA7D8CFD}"/>
          </ac:spMkLst>
        </pc:spChg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 mod">
          <ac:chgData name="Weifeng Xu" userId="e7aed605-a3dd-4d5a-a692-a87037af107b" providerId="ADAL" clId="{E6F61DB7-069D-4ED3-A048-88D1F2D17640}" dt="2022-05-09T02:25:37.458" v="9163" actId="1076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3-03-09T21:01:51.557" v="9622" actId="14100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del mod">
          <ac:chgData name="Weifeng Xu" userId="e7aed605-a3dd-4d5a-a692-a87037af107b" providerId="ADAL" clId="{E6F61DB7-069D-4ED3-A048-88D1F2D17640}" dt="2023-03-09T21:01:24.217" v="9615" actId="478"/>
          <ac:spMkLst>
            <pc:docMk/>
            <pc:sldMk cId="4088172703" sldId="528"/>
            <ac:spMk id="3" creationId="{C064E1EA-B0F3-E0D7-C624-22F7BBC5E483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3-03-09T21:01:49.401" v="9621" actId="1076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5-08T15:29:10.613" v="9067" actId="20577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del mod">
          <ac:chgData name="Weifeng Xu" userId="e7aed605-a3dd-4d5a-a692-a87037af107b" providerId="ADAL" clId="{E6F61DB7-069D-4ED3-A048-88D1F2D17640}" dt="2022-05-09T21:51:00.404" v="9254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del mod">
          <ac:chgData name="Weifeng Xu" userId="e7aed605-a3dd-4d5a-a692-a87037af107b" providerId="ADAL" clId="{E6F61DB7-069D-4ED3-A048-88D1F2D17640}" dt="2023-03-09T21:01:38.929" v="9616" actId="478"/>
          <ac:spMkLst>
            <pc:docMk/>
            <pc:sldMk cId="4088172703" sldId="528"/>
            <ac:spMk id="38" creationId="{F9EDB4B1-7374-4134-B864-7FD9B2B56090}"/>
          </ac:spMkLst>
        </pc:spChg>
        <pc:spChg chg="add del mod">
          <ac:chgData name="Weifeng Xu" userId="e7aed605-a3dd-4d5a-a692-a87037af107b" providerId="ADAL" clId="{E6F61DB7-069D-4ED3-A048-88D1F2D17640}" dt="2023-03-09T21:01:43.744" v="9618" actId="478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3-03-09T21:01:51.557" v="9622" actId="14100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del mod">
          <ac:chgData name="Weifeng Xu" userId="e7aed605-a3dd-4d5a-a692-a87037af107b" providerId="ADAL" clId="{E6F61DB7-069D-4ED3-A048-88D1F2D17640}" dt="2023-03-09T21:01:45.024" v="9619" actId="478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 del mod">
          <ac:chgData name="Weifeng Xu" userId="e7aed605-a3dd-4d5a-a692-a87037af107b" providerId="ADAL" clId="{E6F61DB7-069D-4ED3-A048-88D1F2D17640}" dt="2023-03-09T21:01:46.375" v="9620" actId="478"/>
          <ac:cxnSpMkLst>
            <pc:docMk/>
            <pc:sldMk cId="4088172703" sldId="528"/>
            <ac:cxnSpMk id="41" creationId="{38366C5B-CAFE-4BE3-8B07-0C1719F1DF8B}"/>
          </ac:cxnSpMkLst>
        </pc:cxnChg>
        <pc:cxnChg chg="add del mod">
          <ac:chgData name="Weifeng Xu" userId="e7aed605-a3dd-4d5a-a692-a87037af107b" providerId="ADAL" clId="{E6F61DB7-069D-4ED3-A048-88D1F2D17640}" dt="2023-03-09T21:01:40.224" v="9617" actId="478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5-08T15:29:10.613" v="9067" actId="20577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3" creationId="{A69204B9-CDBD-7620-57CA-56BCCCFC2E7D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mod">
          <ac:chgData name="Weifeng Xu" userId="e7aed605-a3dd-4d5a-a692-a87037af107b" providerId="ADAL" clId="{E6F61DB7-069D-4ED3-A048-88D1F2D17640}" dt="2022-10-10T16:25:32.664" v="9404" actId="1076"/>
          <ac:spMkLst>
            <pc:docMk/>
            <pc:sldMk cId="4249985533" sldId="538"/>
            <ac:spMk id="5" creationId="{BE8D8ADE-14E1-7701-826A-61CEA7C94EEA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" creationId="{EC23EC49-0C82-491A-A3AF-9F47E639F176}"/>
          </ac:spMkLst>
        </pc:spChg>
        <pc:spChg chg="add del mod">
          <ac:chgData name="Weifeng Xu" userId="e7aed605-a3dd-4d5a-a692-a87037af107b" providerId="ADAL" clId="{E6F61DB7-069D-4ED3-A048-88D1F2D17640}" dt="2022-10-10T15:15:30.346" v="9326" actId="478"/>
          <ac:spMkLst>
            <pc:docMk/>
            <pc:sldMk cId="4249985533" sldId="538"/>
            <ac:spMk id="27" creationId="{72F88510-042A-CF64-6E46-088D66205A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10-10T16:32:59.565" v="9461"/>
          <ac:grpSpMkLst>
            <pc:docMk/>
            <pc:sldMk cId="4249985533" sldId="538"/>
            <ac:grpSpMk id="19" creationId="{111AC222-2B51-8E57-E51A-C9B0C1FC4B22}"/>
          </ac:grpSpMkLst>
        </pc:gr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add del mod">
          <ac:chgData name="Weifeng Xu" userId="e7aed605-a3dd-4d5a-a692-a87037af107b" providerId="ADAL" clId="{E6F61DB7-069D-4ED3-A048-88D1F2D17640}" dt="2022-10-10T16:32:57.405" v="9458"/>
          <ac:grpSpMkLst>
            <pc:docMk/>
            <pc:sldMk cId="4249985533" sldId="538"/>
            <ac:grpSpMk id="24" creationId="{3A1FABCD-B866-8D4F-6C54-17CA2FD29B7D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add del mod">
          <ac:chgData name="Weifeng Xu" userId="e7aed605-a3dd-4d5a-a692-a87037af107b" providerId="ADAL" clId="{E6F61DB7-069D-4ED3-A048-88D1F2D17640}" dt="2022-10-10T16:32:54.887" v="9455"/>
          <ac:grpSpMkLst>
            <pc:docMk/>
            <pc:sldMk cId="4249985533" sldId="538"/>
            <ac:grpSpMk id="30" creationId="{E4393585-40F3-375F-DFB2-EB98A3036CC7}"/>
          </ac:grpSpMkLst>
        </pc:grpChg>
        <pc:grpChg chg="mod">
          <ac:chgData name="Weifeng Xu" userId="e7aed605-a3dd-4d5a-a692-a87037af107b" providerId="ADAL" clId="{E6F61DB7-069D-4ED3-A048-88D1F2D17640}" dt="2022-10-10T16:32:54.454" v="9453"/>
          <ac:grpSpMkLst>
            <pc:docMk/>
            <pc:sldMk cId="4249985533" sldId="538"/>
            <ac:grpSpMk id="32" creationId="{A40DE8F1-B684-9E7D-6523-66C643B2F6BE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del 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38" creationId="{0AF785AF-D4C4-EB8F-9824-E77ABF3AB7E7}"/>
          </ac:grpSpMkLst>
        </pc:grpChg>
        <pc:grpChg chg="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40" creationId="{473BA087-450A-5198-745F-5292BCCE42B5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10-10T16:33:18.623" v="9476"/>
          <ac:grpSpMkLst>
            <pc:docMk/>
            <pc:sldMk cId="4249985533" sldId="538"/>
            <ac:grpSpMk id="43" creationId="{11F047CC-1A9A-AB88-0E5F-40FA8B89CA25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10-10T16:33:27.608" v="9480"/>
          <ac:grpSpMkLst>
            <pc:docMk/>
            <pc:sldMk cId="4249985533" sldId="538"/>
            <ac:grpSpMk id="47" creationId="{2837C54A-4D5E-6C91-4FC9-74C5DD0124A8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10-10T16:25:38.247" v="9405" actId="1076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 mod">
          <ac:chgData name="Weifeng Xu" userId="e7aed605-a3dd-4d5a-a692-a87037af107b" providerId="ADAL" clId="{E6F61DB7-069D-4ED3-A048-88D1F2D17640}" dt="2022-10-10T16:33:01.093" v="9465" actId="9405"/>
          <ac:inkMkLst>
            <pc:docMk/>
            <pc:sldMk cId="4249985533" sldId="538"/>
            <ac:inkMk id="7" creationId="{7C98C34C-754F-B98C-F613-DDC9F6CC7BCB}"/>
          </ac:inkMkLst>
        </pc:inkChg>
        <pc:inkChg chg="add del mod">
          <ac:chgData name="Weifeng Xu" userId="e7aed605-a3dd-4d5a-a692-a87037af107b" providerId="ADAL" clId="{E6F61DB7-069D-4ED3-A048-88D1F2D17640}" dt="2022-10-10T16:33:00.676" v="9464" actId="9405"/>
          <ac:inkMkLst>
            <pc:docMk/>
            <pc:sldMk cId="4249985533" sldId="538"/>
            <ac:inkMk id="9" creationId="{4B74650F-2408-7694-0015-2B5FF8AF911C}"/>
          </ac:inkMkLst>
        </pc:inkChg>
        <pc:inkChg chg="add del mod">
          <ac:chgData name="Weifeng Xu" userId="e7aed605-a3dd-4d5a-a692-a87037af107b" providerId="ADAL" clId="{E6F61DB7-069D-4ED3-A048-88D1F2D17640}" dt="2022-10-10T16:33:00.381" v="9463" actId="9405"/>
          <ac:inkMkLst>
            <pc:docMk/>
            <pc:sldMk cId="4249985533" sldId="538"/>
            <ac:inkMk id="12" creationId="{EE677DD6-CBF0-3843-8C89-CE07965D5449}"/>
          </ac:inkMkLst>
        </pc:inkChg>
        <pc:inkChg chg="add del mod">
          <ac:chgData name="Weifeng Xu" userId="e7aed605-a3dd-4d5a-a692-a87037af107b" providerId="ADAL" clId="{E6F61DB7-069D-4ED3-A048-88D1F2D17640}" dt="2022-10-10T16:33:00.061" v="9462" actId="9405"/>
          <ac:inkMkLst>
            <pc:docMk/>
            <pc:sldMk cId="4249985533" sldId="538"/>
            <ac:inkMk id="15" creationId="{3D237B8F-BA43-1C98-7F5B-D1D99EE933EB}"/>
          </ac:inkMkLst>
        </pc:ink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10-10T16:32:59.565" v="9461"/>
          <ac:inkMkLst>
            <pc:docMk/>
            <pc:sldMk cId="4249985533" sldId="538"/>
            <ac:inkMk id="18" creationId="{54416109-6847-AF95-6A35-4E842DD88C20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10-10T16:32:59.070" v="9459" actId="9405"/>
          <ac:inkMkLst>
            <pc:docMk/>
            <pc:sldMk cId="4249985533" sldId="538"/>
            <ac:inkMk id="20" creationId="{8BCAD351-9153-92FA-1701-0C7739D6C431}"/>
          </ac:inkMkLst>
        </pc:inkChg>
        <pc:inkChg chg="add del mod">
          <ac:chgData name="Weifeng Xu" userId="e7aed605-a3dd-4d5a-a692-a87037af107b" providerId="ADAL" clId="{E6F61DB7-069D-4ED3-A048-88D1F2D17640}" dt="2022-10-10T16:32:57.405" v="9458"/>
          <ac:inkMkLst>
            <pc:docMk/>
            <pc:sldMk cId="4249985533" sldId="538"/>
            <ac:inkMk id="22" creationId="{19B4C170-1133-9282-2939-45A9D03E4822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10-10T16:32:55.366" v="9456" actId="9405"/>
          <ac:inkMkLst>
            <pc:docMk/>
            <pc:sldMk cId="4249985533" sldId="538"/>
            <ac:inkMk id="28" creationId="{FB37D4F0-2FF6-91A4-D6C3-3BB4AFEBA53A}"/>
          </ac:inkMkLst>
        </pc:inkChg>
        <pc:inkChg chg="add del mod">
          <ac:chgData name="Weifeng Xu" userId="e7aed605-a3dd-4d5a-a692-a87037af107b" providerId="ADAL" clId="{E6F61DB7-069D-4ED3-A048-88D1F2D17640}" dt="2022-10-10T16:32:54.887" v="9455"/>
          <ac:inkMkLst>
            <pc:docMk/>
            <pc:sldMk cId="4249985533" sldId="538"/>
            <ac:inkMk id="29" creationId="{B55A05B9-63E6-FFF2-C8D1-DFD48D203DE9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10-10T16:32:54.454" v="9453"/>
          <ac:inkMkLst>
            <pc:docMk/>
            <pc:sldMk cId="4249985533" sldId="538"/>
            <ac:inkMk id="31" creationId="{C6BE2021-2936-7E6B-86A1-6EF5FA5F747B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3" creationId="{04BC4BDA-661D-5890-E544-765E8CB90E7C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4" creationId="{143236F4-73D3-03EC-F6EC-F89B971D353C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5" creationId="{65A978E9-AF75-92E6-5E1D-DC840EC8171B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6" creationId="{35EE2673-6A95-FEE0-6743-7407631A7552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7" creationId="{5CB4825A-71FE-F9AF-2BAA-40604036AB83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9" creationId="{7E9AE5D5-F316-A28E-DBD6-51B1102888BD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1" creationId="{F520A928-F451-5A4E-D78A-AEA78F98B192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2" creationId="{E03B1DE1-C847-B531-09CA-AECC12B1478D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4" creationId="{08D68BC5-C3EF-F949-A69C-67D9D80BCD07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5" creationId="{D10FC6AF-A894-91EB-1A7C-3ACCA1B99CBF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6" creationId="{88DC5B63-BC43-3D46-F6E0-6BA84F7CE8AA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6" creationId="{6FF32F30-1C67-607C-AC1B-CF088E3E07A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8" creationId="{6CA7AF6D-0F5F-DF5A-13A6-6AE1A2808A3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0" creationId="{2E638DB4-2458-99AF-2F1F-6A7015E47E5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3" creationId="{8488D7FE-609F-D135-7B5E-A910BB81EA0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6" creationId="{BF9C4715-221D-6400-AF7D-C7B680E68AF7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1" creationId="{14D16006-779E-AFE4-55AF-30AB16D3745A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3" creationId="{7C68446E-A2F7-2E45-6EDE-CB0753B7F63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5" creationId="{96DD6459-7648-CC24-4919-DBD2FEF595D8}"/>
          </ac:cxnSpMkLst>
        </pc:cxnChg>
        <pc:cxnChg chg="add del mod">
          <ac:chgData name="Weifeng Xu" userId="e7aed605-a3dd-4d5a-a692-a87037af107b" providerId="ADAL" clId="{E6F61DB7-069D-4ED3-A048-88D1F2D17640}" dt="2022-10-10T15:15:28.380" v="9325" actId="478"/>
          <ac:cxnSpMkLst>
            <pc:docMk/>
            <pc:sldMk cId="4249985533" sldId="538"/>
            <ac:cxnSpMk id="26" creationId="{724D1B54-7097-7C85-A818-91D01242A854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  <pc:spChg chg="add del mod">
          <ac:chgData name="Weifeng Xu" userId="e7aed605-a3dd-4d5a-a692-a87037af107b" providerId="ADAL" clId="{E6F61DB7-069D-4ED3-A048-88D1F2D17640}" dt="2022-10-10T15:15:37.010" v="9328" actId="478"/>
          <ac:spMkLst>
            <pc:docMk/>
            <pc:sldMk cId="949468689" sldId="539"/>
            <ac:spMk id="3" creationId="{6BDEFF3B-8BE6-3300-9750-A8E59FCC3C2E}"/>
          </ac:spMkLst>
        </pc:spChg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spChg chg="add mod">
          <ac:chgData name="Weifeng Xu" userId="e7aed605-a3dd-4d5a-a692-a87037af107b" providerId="ADAL" clId="{E6F61DB7-069D-4ED3-A048-88D1F2D17640}" dt="2022-10-10T15:21:42.215" v="9370" actId="1076"/>
          <ac:spMkLst>
            <pc:docMk/>
            <pc:sldMk cId="949468689" sldId="539"/>
            <ac:spMk id="101" creationId="{7B5C7929-357A-CDF1-7D6E-834C5B80FFAF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del mod">
          <ac:chgData name="Weifeng Xu" userId="e7aed605-a3dd-4d5a-a692-a87037af107b" providerId="ADAL" clId="{E6F61DB7-069D-4ED3-A048-88D1F2D17640}" dt="2022-10-10T15:15:34.770" v="9327" actId="478"/>
          <ac:cxnSpMkLst>
            <pc:docMk/>
            <pc:sldMk cId="949468689" sldId="539"/>
            <ac:cxnSpMk id="2" creationId="{B2255754-15AC-CED7-E086-5575B9E7986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10-10T15:08:23.776" v="9318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3-03-09T22:01:49.555" v="9704" actId="2057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3-03-09T21:39:21.218" v="9637"/>
          <ac:spMkLst>
            <pc:docMk/>
            <pc:sldMk cId="3211728039" sldId="540"/>
            <ac:spMk id="2" creationId="{906D6FCD-CD27-4D2A-B56F-7548EC367679}"/>
          </ac:spMkLst>
        </pc:spChg>
        <pc:spChg chg="del mod">
          <ac:chgData name="Weifeng Xu" userId="e7aed605-a3dd-4d5a-a692-a87037af107b" providerId="ADAL" clId="{E6F61DB7-069D-4ED3-A048-88D1F2D17640}" dt="2023-03-09T21:39:33.589" v="9639" actId="478"/>
          <ac:spMkLst>
            <pc:docMk/>
            <pc:sldMk cId="3211728039" sldId="540"/>
            <ac:spMk id="3" creationId="{2613EBAB-E1F7-939A-C897-D136C12AE4D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6" creationId="{A4BDEEAD-78ED-7C60-8027-FDEE7C37E4BD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del mod">
          <ac:chgData name="Weifeng Xu" userId="e7aed605-a3dd-4d5a-a692-a87037af107b" providerId="ADAL" clId="{E6F61DB7-069D-4ED3-A048-88D1F2D17640}" dt="2023-03-09T21:59:05.997" v="9666" actId="767"/>
          <ac:spMkLst>
            <pc:docMk/>
            <pc:sldMk cId="3211728039" sldId="540"/>
            <ac:spMk id="21" creationId="{170CAA86-A87E-29C9-43F3-C2CF925051C8}"/>
          </ac:spMkLst>
        </pc:spChg>
        <pc:spChg chg="add mod">
          <ac:chgData name="Weifeng Xu" userId="e7aed605-a3dd-4d5a-a692-a87037af107b" providerId="ADAL" clId="{E6F61DB7-069D-4ED3-A048-88D1F2D17640}" dt="2023-03-09T21:59:36.360" v="9699" actId="1076"/>
          <ac:spMkLst>
            <pc:docMk/>
            <pc:sldMk cId="3211728039" sldId="540"/>
            <ac:spMk id="22" creationId="{594E511F-C1E9-9E45-5758-613DA62EFF4E}"/>
          </ac:spMkLst>
        </pc:spChg>
        <pc:spChg chg="add mod">
          <ac:chgData name="Weifeng Xu" userId="e7aed605-a3dd-4d5a-a692-a87037af107b" providerId="ADAL" clId="{E6F61DB7-069D-4ED3-A048-88D1F2D17640}" dt="2023-03-09T22:01:49.555" v="9704" actId="20577"/>
          <ac:spMkLst>
            <pc:docMk/>
            <pc:sldMk cId="3211728039" sldId="540"/>
            <ac:spMk id="24" creationId="{C69BF2F3-ECF0-98D5-FBB4-6527C691802C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40" creationId="{EA0F86F5-317C-43CD-8469-8349323EBB69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7" creationId="{8C50C08B-847F-4144-B528-68C7E6C4A387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8" creationId="{6733564A-59B3-4DB0-B8CB-5AD5F207C83D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79" creationId="{08E6253A-1534-4748-B645-4461518B7256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0" creationId="{0356C727-31C6-45FF-8FD2-7639F155EA7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1" creationId="{9E995237-9BC8-4ACB-9643-C630E6D5A488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2" creationId="{180EF6E0-19B7-4152-A288-24A8E4CF7245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3" creationId="{00439568-7B6A-46F9-89F3-8800F36D3E22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4" creationId="{2D7A4BAA-3C40-4022-83A4-92537F2F3D8B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5" creationId="{C8C5CB9A-27AD-46B0-9EFB-6BCBC4021311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6" creationId="{1D7D7630-033A-4760-9904-E9CA140A1F65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7" creationId="{B5225E96-8BB2-48F7-91F3-C2E382F6027F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8" creationId="{7549D3A9-7BA4-41FB-A80F-C94D6898F9AB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89" creationId="{4C720A48-5087-40D8-AF3B-CDA0865DCFDA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92" creationId="{4FF08523-3B4C-4355-810E-94EBC0A6F0BB}"/>
          </ac:spMkLst>
        </pc:spChg>
        <pc:spChg chg="add del mod">
          <ac:chgData name="Weifeng Xu" userId="e7aed605-a3dd-4d5a-a692-a87037af107b" providerId="ADAL" clId="{E6F61DB7-069D-4ED3-A048-88D1F2D17640}" dt="2022-10-10T15:21:52.412" v="9372" actId="478"/>
          <ac:spMkLst>
            <pc:docMk/>
            <pc:sldMk cId="3211728039" sldId="540"/>
            <ac:spMk id="96" creationId="{9F25487B-8717-AF6D-08C3-35CE0DBD8E3C}"/>
          </ac:spMkLst>
        </pc:spChg>
        <pc:spChg chg="add del mod">
          <ac:chgData name="Weifeng Xu" userId="e7aed605-a3dd-4d5a-a692-a87037af107b" providerId="ADAL" clId="{E6F61DB7-069D-4ED3-A048-88D1F2D17640}" dt="2023-03-09T21:39:29.952" v="9638" actId="478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10-10T15:17:36.546" v="9351"/>
          <ac:grpSpMkLst>
            <pc:docMk/>
            <pc:sldMk cId="3211728039" sldId="540"/>
            <ac:grpSpMk id="11" creationId="{B217C96A-26BF-17A9-5C0C-CB53C97B2715}"/>
          </ac:grpSpMkLst>
        </pc:grpChg>
        <pc:grpChg chg="mod">
          <ac:chgData name="Weifeng Xu" userId="e7aed605-a3dd-4d5a-a692-a87037af107b" providerId="ADAL" clId="{E6F61DB7-069D-4ED3-A048-88D1F2D17640}" dt="2022-10-10T15:17:36.138" v="9349"/>
          <ac:grpSpMkLst>
            <pc:docMk/>
            <pc:sldMk cId="3211728039" sldId="540"/>
            <ac:grpSpMk id="13" creationId="{13E025AC-A5F0-2D7E-2A73-80AF246B9640}"/>
          </ac:grpSpMkLst>
        </pc:grpChg>
        <pc:grpChg chg="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9" creationId="{4ABA66F2-1002-2C00-33BB-53360E1DADE9}"/>
          </ac:grpSpMkLst>
        </pc:gr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44" creationId="{A549EE32-4886-4FBF-9AD6-C5182CBAD370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47" creationId="{6A4C1A26-9707-48AD-8CE6-A35797215B20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0" creationId="{E5EF67B5-6669-41B4-83CA-FA2AC81C63A9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3" creationId="{E90B70E5-676B-4EC7-854C-28D60E4890F3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6" creationId="{5285E38B-2640-4207-94CA-6B806EB81E63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59" creationId="{F2898786-E3FE-4E00-8DAD-9E49B51BD78B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del mod">
          <ac:chgData name="Weifeng Xu" userId="e7aed605-a3dd-4d5a-a692-a87037af107b" providerId="ADAL" clId="{E6F61DB7-069D-4ED3-A048-88D1F2D17640}" dt="2022-10-10T15:20:59.446" v="9367" actId="478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del mod">
          <ac:chgData name="Weifeng Xu" userId="e7aed605-a3dd-4d5a-a692-a87037af107b" providerId="ADAL" clId="{E6F61DB7-069D-4ED3-A048-88D1F2D17640}" dt="2023-03-09T21:39:29.952" v="9638" actId="478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del mod">
          <ac:chgData name="Weifeng Xu" userId="e7aed605-a3dd-4d5a-a692-a87037af107b" providerId="ADAL" clId="{E6F61DB7-069D-4ED3-A048-88D1F2D17640}" dt="2022-10-10T15:15:57.629" v="9329" actId="47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del mod">
          <ac:chgData name="Weifeng Xu" userId="e7aed605-a3dd-4d5a-a692-a87037af107b" providerId="ADAL" clId="{E6F61DB7-069D-4ED3-A048-88D1F2D17640}" dt="2023-03-09T21:39:29.952" v="9638" actId="478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3-03-09T21:40:13.551" v="9644" actId="14100"/>
          <ac:picMkLst>
            <pc:docMk/>
            <pc:sldMk cId="3211728039" sldId="540"/>
            <ac:picMk id="9" creationId="{C2F4B9A1-6B30-F8D8-EF61-0C477A1F3336}"/>
          </ac:picMkLst>
        </pc:picChg>
        <pc:picChg chg="add del mod">
          <ac:chgData name="Weifeng Xu" userId="e7aed605-a3dd-4d5a-a692-a87037af107b" providerId="ADAL" clId="{E6F61DB7-069D-4ED3-A048-88D1F2D17640}" dt="2023-03-09T21:42:47.785" v="9648" actId="478"/>
          <ac:picMkLst>
            <pc:docMk/>
            <pc:sldMk cId="3211728039" sldId="540"/>
            <ac:picMk id="11" creationId="{51DE1DB6-7D1C-69B0-4D4F-B87375B91F4A}"/>
          </ac:picMkLst>
        </pc:picChg>
        <pc:picChg chg="add mod">
          <ac:chgData name="Weifeng Xu" userId="e7aed605-a3dd-4d5a-a692-a87037af107b" providerId="ADAL" clId="{E6F61DB7-069D-4ED3-A048-88D1F2D17640}" dt="2023-03-09T21:56:11.438" v="9656" actId="14100"/>
          <ac:picMkLst>
            <pc:docMk/>
            <pc:sldMk cId="3211728039" sldId="540"/>
            <ac:picMk id="13" creationId="{3594140F-7D13-7840-D237-0EA8A00F6310}"/>
          </ac:picMkLst>
        </pc:picChg>
        <pc:picChg chg="add mod">
          <ac:chgData name="Weifeng Xu" userId="e7aed605-a3dd-4d5a-a692-a87037af107b" providerId="ADAL" clId="{E6F61DB7-069D-4ED3-A048-88D1F2D17640}" dt="2023-03-09T21:57:46.558" v="9661" actId="14100"/>
          <ac:picMkLst>
            <pc:docMk/>
            <pc:sldMk cId="3211728039" sldId="540"/>
            <ac:picMk id="15" creationId="{8A34D066-172A-A10E-5BE8-C763A4EAD223}"/>
          </ac:picMkLst>
        </pc:picChg>
        <pc:picChg chg="add del mod">
          <ac:chgData name="Weifeng Xu" userId="e7aed605-a3dd-4d5a-a692-a87037af107b" providerId="ADAL" clId="{E6F61DB7-069D-4ED3-A048-88D1F2D17640}" dt="2023-03-09T21:39:33.589" v="9639" actId="478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5-03T12:34:39.854" v="9023" actId="14100"/>
          <ac:picMkLst>
            <pc:docMk/>
            <pc:sldMk cId="3211728039" sldId="540"/>
            <ac:picMk id="95" creationId="{3010EB91-BC01-44D6-BA4A-7A4D3F76FE0D}"/>
          </ac:picMkLst>
        </pc:picChg>
        <pc:picChg chg="add del mod">
          <ac:chgData name="Weifeng Xu" userId="e7aed605-a3dd-4d5a-a692-a87037af107b" providerId="ADAL" clId="{E6F61DB7-069D-4ED3-A048-88D1F2D17640}" dt="2022-05-03T12:34:27.840" v="9020" actId="478"/>
          <ac:picMkLst>
            <pc:docMk/>
            <pc:sldMk cId="3211728039" sldId="540"/>
            <ac:picMk id="140" creationId="{CAC3968C-D135-442C-95BB-2D3F14F1C953}"/>
          </ac:picMkLst>
        </pc:picChg>
        <pc:inkChg chg="add del mod">
          <ac:chgData name="Weifeng Xu" userId="e7aed605-a3dd-4d5a-a692-a87037af107b" providerId="ADAL" clId="{E6F61DB7-069D-4ED3-A048-88D1F2D17640}" dt="2022-10-10T15:17:36.937" v="9352" actId="9405"/>
          <ac:inkMkLst>
            <pc:docMk/>
            <pc:sldMk cId="3211728039" sldId="540"/>
            <ac:inkMk id="9" creationId="{CC1124A4-94B2-277B-159C-DCEF12CEC97B}"/>
          </ac:inkMkLst>
        </pc:inkChg>
        <pc:inkChg chg="add del mod">
          <ac:chgData name="Weifeng Xu" userId="e7aed605-a3dd-4d5a-a692-a87037af107b" providerId="ADAL" clId="{E6F61DB7-069D-4ED3-A048-88D1F2D17640}" dt="2022-10-10T15:17:36.546" v="9351"/>
          <ac:inkMkLst>
            <pc:docMk/>
            <pc:sldMk cId="3211728039" sldId="540"/>
            <ac:inkMk id="10" creationId="{49F7A00B-7094-EF12-9AE2-9DAFCEFE19B9}"/>
          </ac:inkMkLst>
        </pc:inkChg>
        <pc:inkChg chg="add del mod">
          <ac:chgData name="Weifeng Xu" userId="e7aed605-a3dd-4d5a-a692-a87037af107b" providerId="ADAL" clId="{E6F61DB7-069D-4ED3-A048-88D1F2D17640}" dt="2022-10-10T15:17:36.138" v="9349"/>
          <ac:inkMkLst>
            <pc:docMk/>
            <pc:sldMk cId="3211728039" sldId="540"/>
            <ac:inkMk id="12" creationId="{9AFADBA1-5CE1-8039-292F-3E45BA2F905E}"/>
          </ac:inkMkLst>
        </pc:inkChg>
        <pc:inkChg chg="add del">
          <ac:chgData name="Weifeng Xu" userId="e7aed605-a3dd-4d5a-a692-a87037af107b" providerId="ADAL" clId="{E6F61DB7-069D-4ED3-A048-88D1F2D17640}" dt="2022-10-10T15:17:43.263" v="9354" actId="9405"/>
          <ac:inkMkLst>
            <pc:docMk/>
            <pc:sldMk cId="3211728039" sldId="540"/>
            <ac:inkMk id="14" creationId="{CEDBF5E0-305E-8EF7-066B-9DCC2823FB01}"/>
          </ac:inkMkLst>
        </pc:inkChg>
        <pc:inkChg chg="add del">
          <ac:chgData name="Weifeng Xu" userId="e7aed605-a3dd-4d5a-a692-a87037af107b" providerId="ADAL" clId="{E6F61DB7-069D-4ED3-A048-88D1F2D17640}" dt="2022-10-10T15:17:45.279" v="9356" actId="9405"/>
          <ac:inkMkLst>
            <pc:docMk/>
            <pc:sldMk cId="3211728039" sldId="540"/>
            <ac:inkMk id="15" creationId="{A2CDB6F7-D260-6919-9F76-C4BFA16FEF0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6" creationId="{9CD9B7E2-174E-8BA8-A486-8AF8E085D5C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7" creationId="{79B765C2-801E-D7F4-1F0F-EBB75E2053F8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8" creationId="{C9C5848D-A2CF-D149-6547-E8451DC17EF4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20" creationId="{14C4474F-7263-025A-EB27-C3D8D1EF6CB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93" creationId="{F5C46B08-8900-4433-BC92-12B5A8A8ED76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13" creationId="{756CDB0F-CE28-4A55-A2B8-721406767D8E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 del mod">
          <ac:chgData name="Weifeng Xu" userId="e7aed605-a3dd-4d5a-a692-a87037af107b" providerId="ADAL" clId="{E6F61DB7-069D-4ED3-A048-88D1F2D17640}" dt="2023-03-09T21:39:29.952" v="9638" actId="478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4" creationId="{95729D8F-9CD9-DEA0-8AE1-2CB6B6450A47}"/>
          </ac:cxnSpMkLst>
        </pc:cxnChg>
        <pc:cxnChg chg="del mod">
          <ac:chgData name="Weifeng Xu" userId="e7aed605-a3dd-4d5a-a692-a87037af107b" providerId="ADAL" clId="{E6F61DB7-069D-4ED3-A048-88D1F2D17640}" dt="2023-03-09T21:39:33.589" v="9639" actId="478"/>
          <ac:cxnSpMkLst>
            <pc:docMk/>
            <pc:sldMk cId="3211728039" sldId="540"/>
            <ac:cxnSpMk id="5" creationId="{AD686FB1-D2B2-DA46-4636-B54011651102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" creationId="{AE5B1ACA-2A41-6F59-F09B-011B82E00508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39" creationId="{EEDC9DAA-9200-4C4E-900E-F6727AA7F0BD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5" creationId="{5F811666-BDC4-4963-94D8-76584DA923D7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6" creationId="{68AF5865-4225-46BC-8E08-692B111A3C4D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7" creationId="{02C2C3F7-44D7-48E2-8FF3-14DFC286FEE6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8" creationId="{E15FCDEA-8166-4C25-8790-D8EC57DEC389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69" creationId="{F8B21400-3ADC-475B-A347-D3543B97AD8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0" creationId="{DD52B1D5-5336-406D-B1BF-F86A94B5A5E0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1" creationId="{4AFC0EC5-512F-4590-9852-11F5FF59CBA3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2" creationId="{03475064-3BD8-4EEC-8165-EA548A0B6D4E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3" creationId="{0085D571-E236-4104-94FD-D318F475D167}"/>
          </ac:cxnSpMkLst>
        </pc:cxnChg>
        <pc:cxnChg chg="add del mod">
          <ac:chgData name="Weifeng Xu" userId="e7aed605-a3dd-4d5a-a692-a87037af107b" providerId="ADAL" clId="{E6F61DB7-069D-4ED3-A048-88D1F2D17640}" dt="2022-10-10T15:16:00.570" v="9330" actId="478"/>
          <ac:cxnSpMkLst>
            <pc:docMk/>
            <pc:sldMk cId="3211728039" sldId="540"/>
            <ac:cxnSpMk id="74" creationId="{F81ECA03-8FB8-40EA-BD31-5B298B8451FA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5" creationId="{06446CF2-B85F-418B-80E8-3504B4BD9C9E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76" creationId="{5A14CAE8-B727-40EF-B840-3F7B1F3E4857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90" creationId="{59EC16B1-6C34-4DE8-8347-7F73D823D626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91" creationId="{7DA52C63-24F5-40B2-B2C8-8F189E0840D9}"/>
          </ac:cxnSpMkLst>
        </pc:cxnChg>
        <pc:cxnChg chg="add del mod">
          <ac:chgData name="Weifeng Xu" userId="e7aed605-a3dd-4d5a-a692-a87037af107b" providerId="ADAL" clId="{E6F61DB7-069D-4ED3-A048-88D1F2D17640}" dt="2023-03-09T21:39:29.952" v="9638" actId="478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6T20:30:19.040" v="9611" actId="1076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grpChg chg="mod">
          <ac:chgData name="Weifeng Xu" userId="e7aed605-a3dd-4d5a-a692-a87037af107b" providerId="ADAL" clId="{E6F61DB7-069D-4ED3-A048-88D1F2D17640}" dt="2022-10-16T20:29:37.917" v="9604"/>
          <ac:grpSpMkLst>
            <pc:docMk/>
            <pc:sldMk cId="3582890765" sldId="545"/>
            <ac:grpSpMk id="15" creationId="{348815A0-A091-839D-7BB9-3D4980BA2760}"/>
          </ac:grpSpMkLst>
        </pc:gr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picChg chg="add mod">
          <ac:chgData name="Weifeng Xu" userId="e7aed605-a3dd-4d5a-a692-a87037af107b" providerId="ADAL" clId="{E6F61DB7-069D-4ED3-A048-88D1F2D17640}" dt="2022-10-16T20:30:19.040" v="9611" actId="1076"/>
          <ac:picMkLst>
            <pc:docMk/>
            <pc:sldMk cId="3582890765" sldId="545"/>
            <ac:picMk id="1026" creationId="{69D7DABA-89AD-95DA-1E19-A832A8053B43}"/>
          </ac:picMkLst>
        </pc:picChg>
        <pc:inkChg chg="add del">
          <ac:chgData name="Weifeng Xu" userId="e7aed605-a3dd-4d5a-a692-a87037af107b" providerId="ADAL" clId="{E6F61DB7-069D-4ED3-A048-88D1F2D17640}" dt="2022-10-16T20:29:25.722" v="9600" actId="9405"/>
          <ac:inkMkLst>
            <pc:docMk/>
            <pc:sldMk cId="3582890765" sldId="545"/>
            <ac:inkMk id="5" creationId="{FCC79C86-0DE8-72FC-6713-3BA80BA75057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8" creationId="{C03FEBF7-348A-2EFA-6B6B-7C5CC1A47734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2" creationId="{B3615BFC-FE3D-7231-F7C3-6C8F0E6DC41A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4" creationId="{128ED4B8-6287-A45F-2056-DDC5903F8F62}"/>
          </ac:inkMkLst>
        </pc:inkChg>
        <pc:inkChg chg="add">
          <ac:chgData name="Weifeng Xu" userId="e7aed605-a3dd-4d5a-a692-a87037af107b" providerId="ADAL" clId="{E6F61DB7-069D-4ED3-A048-88D1F2D17640}" dt="2022-10-16T20:30:07.216" v="9605" actId="9405"/>
          <ac:inkMkLst>
            <pc:docMk/>
            <pc:sldMk cId="3582890765" sldId="545"/>
            <ac:inkMk id="16" creationId="{BF8AACD0-8557-49D3-F573-85D488C398C5}"/>
          </ac:inkMkLst>
        </pc:ink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5-09T23:43:52.600" v="9273" actId="1036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9T02:48:29.516" v="9249" actId="2057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9T02:48:29.516" v="9249" actId="20577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2T14:08:06.836" v="9018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2-05-02T14:08:06.836" v="9018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Chg chg="modSp mod">
        <pc:chgData name="Weifeng Xu" userId="e7aed605-a3dd-4d5a-a692-a87037af107b" providerId="ADAL" clId="{E6F61DB7-069D-4ED3-A048-88D1F2D17640}" dt="2023-03-09T21:07:00.882" v="9630" actId="20577"/>
        <pc:sldMkLst>
          <pc:docMk/>
          <pc:sldMk cId="2022466885" sldId="570"/>
        </pc:sldMkLst>
        <pc:spChg chg="mod">
          <ac:chgData name="Weifeng Xu" userId="e7aed605-a3dd-4d5a-a692-a87037af107b" providerId="ADAL" clId="{E6F61DB7-069D-4ED3-A048-88D1F2D17640}" dt="2023-03-09T21:07:00.882" v="9630" actId="20577"/>
          <ac:spMkLst>
            <pc:docMk/>
            <pc:sldMk cId="2022466885" sldId="570"/>
            <ac:spMk id="5" creationId="{5382FEC9-4766-57CE-5AEF-5B79EB7AF071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10-16T15:17:07.048" v="9598" actId="14100"/>
        <pc:sldMkLst>
          <pc:docMk/>
          <pc:sldMk cId="3873933507" sldId="571"/>
        </pc:sldMkLst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2" creationId="{D05A9B8C-1469-E9FC-5EB8-E6AF13F590D4}"/>
          </ac:spMkLst>
        </pc:spChg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3" creationId="{17DB117B-CDF0-BC27-5AEE-073CCB0AEA88}"/>
          </ac:spMkLst>
        </pc:spChg>
        <pc:spChg chg="add mod">
          <ac:chgData name="Weifeng Xu" userId="e7aed605-a3dd-4d5a-a692-a87037af107b" providerId="ADAL" clId="{E6F61DB7-069D-4ED3-A048-88D1F2D17640}" dt="2022-10-16T15:17:07.048" v="9598" actId="14100"/>
          <ac:spMkLst>
            <pc:docMk/>
            <pc:sldMk cId="3873933507" sldId="571"/>
            <ac:spMk id="13" creationId="{E85D2BA6-C901-ED1C-CD58-1D585D06BB1B}"/>
          </ac:spMkLst>
        </pc:spChg>
        <pc:picChg chg="add del">
          <ac:chgData name="Weifeng Xu" userId="e7aed605-a3dd-4d5a-a692-a87037af107b" providerId="ADAL" clId="{E6F61DB7-069D-4ED3-A048-88D1F2D17640}" dt="2022-10-16T13:49:28.011" v="9566" actId="22"/>
          <ac:picMkLst>
            <pc:docMk/>
            <pc:sldMk cId="3873933507" sldId="571"/>
            <ac:picMk id="5" creationId="{CE73C8F1-3411-476B-51DF-33FA62D88F20}"/>
          </ac:picMkLst>
        </pc:picChg>
        <pc:picChg chg="add del mod">
          <ac:chgData name="Weifeng Xu" userId="e7aed605-a3dd-4d5a-a692-a87037af107b" providerId="ADAL" clId="{E6F61DB7-069D-4ED3-A048-88D1F2D17640}" dt="2022-10-16T13:49:35.204" v="9570" actId="22"/>
          <ac:picMkLst>
            <pc:docMk/>
            <pc:sldMk cId="3873933507" sldId="571"/>
            <ac:picMk id="7" creationId="{2B6B93CE-BD51-CAF9-0774-AA19D4B4CB61}"/>
          </ac:picMkLst>
        </pc:picChg>
        <pc:picChg chg="add mod">
          <ac:chgData name="Weifeng Xu" userId="e7aed605-a3dd-4d5a-a692-a87037af107b" providerId="ADAL" clId="{E6F61DB7-069D-4ED3-A048-88D1F2D17640}" dt="2022-10-16T13:49:55.470" v="9572" actId="1076"/>
          <ac:picMkLst>
            <pc:docMk/>
            <pc:sldMk cId="3873933507" sldId="571"/>
            <ac:picMk id="9" creationId="{217C13D8-2395-70C4-B4DC-A52F4939C611}"/>
          </ac:picMkLst>
        </pc:picChg>
        <pc:picChg chg="add mod">
          <ac:chgData name="Weifeng Xu" userId="e7aed605-a3dd-4d5a-a692-a87037af107b" providerId="ADAL" clId="{E6F61DB7-069D-4ED3-A048-88D1F2D17640}" dt="2022-10-16T15:16:47.686" v="9591" actId="1076"/>
          <ac:picMkLst>
            <pc:docMk/>
            <pc:sldMk cId="3873933507" sldId="571"/>
            <ac:picMk id="11" creationId="{1BDB5E21-95D7-01C8-96FC-E56EEDAFA0C6}"/>
          </ac:picMkLst>
        </pc:picChg>
      </pc:sldChg>
      <pc:sldChg chg="addSp modSp new mod">
        <pc:chgData name="Weifeng Xu" userId="e7aed605-a3dd-4d5a-a692-a87037af107b" providerId="ADAL" clId="{E6F61DB7-069D-4ED3-A048-88D1F2D17640}" dt="2022-10-16T13:52:21.763" v="9582" actId="1076"/>
        <pc:sldMkLst>
          <pc:docMk/>
          <pc:sldMk cId="61083871" sldId="572"/>
        </pc:sldMkLst>
        <pc:picChg chg="add mod">
          <ac:chgData name="Weifeng Xu" userId="e7aed605-a3dd-4d5a-a692-a87037af107b" providerId="ADAL" clId="{E6F61DB7-069D-4ED3-A048-88D1F2D17640}" dt="2022-10-16T13:51:58.525" v="9578" actId="1076"/>
          <ac:picMkLst>
            <pc:docMk/>
            <pc:sldMk cId="61083871" sldId="572"/>
            <ac:picMk id="3" creationId="{FE5A3244-9B72-0944-7D57-3F24B430E082}"/>
          </ac:picMkLst>
        </pc:picChg>
        <pc:picChg chg="add mod">
          <ac:chgData name="Weifeng Xu" userId="e7aed605-a3dd-4d5a-a692-a87037af107b" providerId="ADAL" clId="{E6F61DB7-069D-4ED3-A048-88D1F2D17640}" dt="2022-10-16T13:52:21.763" v="9582" actId="1076"/>
          <ac:picMkLst>
            <pc:docMk/>
            <pc:sldMk cId="61083871" sldId="572"/>
            <ac:picMk id="5" creationId="{6564A795-ABF0-8616-227B-5EE3DBC08842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  <pc:spChg chg="add del">
          <ac:chgData name="Etinosa Osawe" userId="S::id06yy77@ubalt.edu::de629f84-3948-44d4-8678-590371c46456" providerId="AD" clId="Web-{26005950-B0E9-45EC-BA70-EC0E56D89B75}" dt="2022-07-08T15:46:38.572" v="3"/>
          <ac:spMkLst>
            <pc:docMk/>
            <pc:sldMk cId="894121889" sldId="552"/>
            <ac:spMk id="4" creationId="{F3541701-334D-C9C9-55AE-E45D1C68C575}"/>
          </ac:spMkLst>
        </pc:spChg>
        <pc:spChg chg="add del">
          <ac:chgData name="Etinosa Osawe" userId="S::id06yy77@ubalt.edu::de629f84-3948-44d4-8678-590371c46456" providerId="AD" clId="Web-{26005950-B0E9-45EC-BA70-EC0E56D89B75}" dt="2022-07-08T15:46:35.900" v="2"/>
          <ac:spMkLst>
            <pc:docMk/>
            <pc:sldMk cId="894121889" sldId="552"/>
            <ac:spMk id="5" creationId="{AF9661A4-BF3A-C8A2-7729-9D067D4A25FE}"/>
          </ac:spMkLst>
        </pc:sp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24575,'-44'28'0,"29"-15"0,-1 0 0,0-1 0,-1-1 0,-28 13 0,-21 15 0,52-28 0,1 0 0,0 1 0,1 1 0,0 0 0,1 0 0,1 1 0,-11 19 0,15-20 0,1 0 0,0 0 0,1 1 0,0 0 0,1-1 0,1 1 0,0 1 0,0-1 0,2 17 0,0-19 0,2 1 0,-1-1 0,1-1 0,1 1 0,0 0 0,1 0 0,6 12 0,41 76 0,-45-91 0,0 0 0,1 0 0,0-1 0,0 1 0,1-2 0,0 1 0,1-1 0,-1 0 0,1-1 0,1 0 0,-1 0 0,1-1 0,0-1 0,0 1 0,0-2 0,1 1 0,17 2 0,13 1 0,0-3 0,0-1 0,58-4 0,-42 1 0,-48 0 0,-1 0 0,1-1 0,-1 0 0,0 0 0,1-1 0,8-2 0,-14 3 0,-1 0 0,1-1 0,-1 1 0,1 0 0,-1-1 0,0 1 0,1-1 0,-1 0 0,0 0 0,0 0 0,0 0 0,-1 0 0,1 0 0,0 0 0,-1-1 0,1 1 0,-1-1 0,0 1 0,0-1 0,0 1 0,0-1 0,0-4 0,17-59 0,-12 50 0,-2-1 0,0 0 0,0 0 0,-2 0 0,1-19 0,-4-7 0,-2-1 0,-9-43 0,8 60 0,3 14 0,-1 0 0,-1 0 0,0 0 0,-1 1 0,0-1 0,-1 1 0,-10-19 0,6 18 0,0 0 0,-1 1 0,0 0 0,-1 1 0,-18-15 0,26 24 0,-24-24-54,15 14-273,0 1-1,-1 0 0,-24-15 0,27 20-6498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1378 306 24575,'-4'0'0,"-1"-1"0,0 0 0,1 0 0,-1 0 0,0-1 0,1 1 0,0-1 0,-1 0 0,1 0 0,0-1 0,0 1 0,0-1 0,0 0 0,-5-6 0,-7-6 0,2-1 0,-13-18 0,8 10 0,8 13 0,0 0 0,0 1 0,-1 0 0,-1 1 0,1 0 0,-1 1 0,-22-10 0,4 5 0,0 0 0,-46-11 0,-104-16 0,127 35 0,1 2 0,-63 5 0,19 1 0,19-5 0,-88 4 0,148 1 0,0 0 0,-28 9 0,30-6 0,0-2 0,0-1 0,-24 3 0,30-5 0,0 1 0,0 0 0,-16 5 0,22-7-1365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24575,'-10'1'0,"0"0"0,0 1 0,1 0 0,-1 0 0,0 1 0,1 1 0,0-1 0,0 2 0,0-1 0,0 1 0,-15 12 0,-30 15 0,13-17 0,34-13 0,0 0 0,0 0 0,0 1 0,0 0 0,1 0 0,-11 7 0,15-8 0,0 0 0,0 0 0,0 0 0,1 0 0,-1 0 0,1 0 0,0 0 0,-1 0 0,1 1 0,0-1 0,0 0 0,1 1 0,-1-1 0,0 1 0,1-1 0,0 1 0,-1-1 0,1 1 0,0-1 0,0 1 0,1 0 0,-1-1 0,0 1 0,2 2 0,1 4 0,0-1 0,1 0 0,0 0 0,0 0 0,1-1 0,0 1 0,1-1 0,-1-1 0,1 1 0,1-1 0,7 7 0,20 23 0,-5 5 0,-21-29 0,0 0 0,1 0 0,0-1 0,1-1 0,15 15 0,-10-17 0,0 0 0,1 0 0,-1-2 0,27 8 0,-6-1 0,6 2 0,-10-4 0,38 19 0,-63-26-227,1-1-1,-1 0 1,1 0-1,0-1 1,14 3-1,-10-4-6598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30:0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64.jpeg"/><Relationship Id="rId3" Type="http://schemas.openxmlformats.org/officeDocument/2006/relationships/image" Target="../media/image62.png"/><Relationship Id="rId7" Type="http://schemas.openxmlformats.org/officeDocument/2006/relationships/image" Target="../media/image69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5.png"/><Relationship Id="rId7" Type="http://schemas.openxmlformats.org/officeDocument/2006/relationships/customXml" Target="../ink/ink118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700.png"/><Relationship Id="rId4" Type="http://schemas.openxmlformats.org/officeDocument/2006/relationships/image" Target="../media/image62.png"/><Relationship Id="rId9" Type="http://schemas.openxmlformats.org/officeDocument/2006/relationships/customXml" Target="../ink/ink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customXml" Target="../ink/ink122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03.png"/><Relationship Id="rId4" Type="http://schemas.openxmlformats.org/officeDocument/2006/relationships/image" Target="../media/image93.png"/><Relationship Id="rId9" Type="http://schemas.openxmlformats.org/officeDocument/2006/relationships/customXml" Target="../ink/ink1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3" Type="http://schemas.openxmlformats.org/officeDocument/2006/relationships/customXml" Target="../ink/ink125.xml"/><Relationship Id="rId7" Type="http://schemas.openxmlformats.org/officeDocument/2006/relationships/image" Target="../media/image690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6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28.xml"/><Relationship Id="rId9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2.png"/><Relationship Id="rId7" Type="http://schemas.openxmlformats.org/officeDocument/2006/relationships/customXml" Target="../ink/ink13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29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characters between any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: match only whole words</a:t>
            </a:r>
          </a:p>
        </p:txBody>
      </p: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4B9A1-6B30-F8D8-EF61-0C477A1F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6" y="1886145"/>
            <a:ext cx="8107776" cy="99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4140F-7D13-7840-D237-0EA8A00F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56" y="2883876"/>
            <a:ext cx="8107776" cy="211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34D066-172A-A10E-5BE8-C763A4EAD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56" y="4998949"/>
            <a:ext cx="8107776" cy="1065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E511F-C1E9-9E45-5758-613DA62EFF4E}"/>
              </a:ext>
            </a:extLst>
          </p:cNvPr>
          <p:cNvSpPr txBox="1"/>
          <p:nvPr/>
        </p:nvSpPr>
        <p:spPr>
          <a:xfrm>
            <a:off x="5757705" y="2610479"/>
            <a:ext cx="24660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 is not a word character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F2F3-ECF0-98D5-FBB4-6527C691802C}"/>
              </a:ext>
            </a:extLst>
          </p:cNvPr>
          <p:cNvSpPr txBox="1"/>
          <p:nvPr/>
        </p:nvSpPr>
        <p:spPr>
          <a:xfrm>
            <a:off x="8691227" y="721171"/>
            <a:ext cx="202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a-zA-Z0-9_]+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A0-A091-839D-7BB9-3D4980BA2760}"/>
              </a:ext>
            </a:extLst>
          </p:cNvPr>
          <p:cNvGrpSpPr/>
          <p:nvPr/>
        </p:nvGrpSpPr>
        <p:grpSpPr>
          <a:xfrm>
            <a:off x="1746920" y="5682720"/>
            <a:ext cx="861120" cy="386640"/>
            <a:chOff x="1746920" y="5682720"/>
            <a:chExt cx="8611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14:cNvPr>
                <p14:cNvContentPartPr/>
                <p14:nvPr/>
              </p14:nvContentPartPr>
              <p14:xfrm>
                <a:off x="2363240" y="5797560"/>
                <a:ext cx="244800" cy="27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4600" y="5788920"/>
                  <a:ext cx="26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14:cNvPr>
                <p14:cNvContentPartPr/>
                <p14:nvPr/>
              </p14:nvContentPartPr>
              <p14:xfrm>
                <a:off x="1799840" y="5742120"/>
                <a:ext cx="49644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840" y="5733120"/>
                  <a:ext cx="51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14:cNvPr>
                <p14:cNvContentPartPr/>
                <p14:nvPr/>
              </p14:nvContentPartPr>
              <p14:xfrm>
                <a:off x="1746920" y="5682720"/>
                <a:ext cx="20016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7920" y="5674080"/>
                  <a:ext cx="217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14:cNvPr>
              <p14:cNvContentPartPr/>
              <p14:nvPr/>
            </p14:nvContentPartPr>
            <p14:xfrm>
              <a:off x="11406080" y="5804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7080" y="5795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D7DABA-89AD-95DA-1E19-A832A805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" y="5637837"/>
            <a:ext cx="1542585" cy="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/>
              <a:t>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C13D8-2395-70C4-B4DC-A52F4939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13081"/>
            <a:ext cx="3939881" cy="64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B5E21-95D7-01C8-96FC-E56EEDAF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89" y="196029"/>
            <a:ext cx="4815632" cy="643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D2BA6-C901-ED1C-CD58-1D585D06BB1B}"/>
              </a:ext>
            </a:extLst>
          </p:cNvPr>
          <p:cNvSpPr txBox="1"/>
          <p:nvPr/>
        </p:nvSpPr>
        <p:spPr>
          <a:xfrm>
            <a:off x="9685866" y="11363"/>
            <a:ext cx="2506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3873933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A3244-9B72-0944-7D57-3F24B43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0" y="525528"/>
            <a:ext cx="4793395" cy="580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A795-ABF0-8616-227B-5EE3DBC0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290028"/>
            <a:ext cx="5157471" cy="62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1172409" y="5347263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>
            <a:cxnSpLocks/>
          </p:cNvCxnSpPr>
          <p:nvPr/>
        </p:nvCxnSpPr>
        <p:spPr>
          <a:xfrm flipH="1">
            <a:off x="1542789" y="4900689"/>
            <a:ext cx="38636" cy="4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20126</TotalTime>
  <Words>3926</Words>
  <Application>Microsoft Office PowerPoint</Application>
  <PresentationFormat>Widescreen</PresentationFormat>
  <Paragraphs>472</Paragraphs>
  <Slides>57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22</cp:revision>
  <dcterms:created xsi:type="dcterms:W3CDTF">2020-09-14T14:43:27Z</dcterms:created>
  <dcterms:modified xsi:type="dcterms:W3CDTF">2023-03-09T22:01:50Z</dcterms:modified>
</cp:coreProperties>
</file>